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2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70" r:id="rId19"/>
    <p:sldId id="288" r:id="rId20"/>
    <p:sldId id="289" r:id="rId21"/>
    <p:sldId id="292" r:id="rId22"/>
    <p:sldId id="294" r:id="rId23"/>
    <p:sldId id="272" r:id="rId24"/>
    <p:sldId id="274" r:id="rId25"/>
    <p:sldId id="287" r:id="rId26"/>
    <p:sldId id="293" r:id="rId27"/>
    <p:sldId id="275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83753" autoAdjust="0"/>
  </p:normalViewPr>
  <p:slideViewPr>
    <p:cSldViewPr>
      <p:cViewPr>
        <p:scale>
          <a:sx n="110" d="100"/>
          <a:sy n="110" d="100"/>
        </p:scale>
        <p:origin x="-165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29,7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6,97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</a:t>
                    </a:r>
                    <a:r>
                      <a:rPr lang="ru-RU" sz="2800" dirty="0" smtClean="0"/>
                      <a:t>3</a:t>
                    </a:r>
                    <a:r>
                      <a:rPr lang="en-US" sz="2800" dirty="0" smtClean="0"/>
                      <a:t>.</a:t>
                    </a:r>
                    <a:r>
                      <a:rPr lang="ru-RU" sz="2800" dirty="0" smtClean="0"/>
                      <a:t>33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0.28799999999999998</c:v>
                </c:pt>
                <c:pt idx="1">
                  <c:v>7.0499999999999993E-2</c:v>
                </c:pt>
                <c:pt idx="2">
                  <c:v>0.64149999999999996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740986</c:v>
                </c:pt>
                <c:pt idx="1">
                  <c:v>0</c:v>
                </c:pt>
                <c:pt idx="2">
                  <c:v>10450</c:v>
                </c:pt>
                <c:pt idx="3">
                  <c:v>70798</c:v>
                </c:pt>
                <c:pt idx="4">
                  <c:v>36910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907635525443978E-2"/>
          <c:y val="0.4786873338198810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27,67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46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62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4,25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63075</c:v>
                </c:pt>
                <c:pt idx="1">
                  <c:v>43182</c:v>
                </c:pt>
                <c:pt idx="2">
                  <c:v>112980</c:v>
                </c:pt>
                <c:pt idx="3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2084214.3</c:v>
                </c:pt>
                <c:pt idx="1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dirty="0" smtClean="0"/>
                      <a:t>12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>
                <c:manualLayout>
                  <c:x val="-1.4453376707120188E-3"/>
                  <c:y val="8.88882667487891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2,47%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00" dirty="0" smtClean="0"/>
                      <a:t>5,2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400" dirty="0" smtClean="0"/>
                      <a:t>56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400" dirty="0" smtClean="0"/>
                      <a:t>7,37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/>
                      <a:t>6,2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400" dirty="0" smtClean="0"/>
                      <a:t>1,51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11.66</c:v>
                </c:pt>
                <c:pt idx="2">
                  <c:v>1.67</c:v>
                </c:pt>
                <c:pt idx="3">
                  <c:v>2.59</c:v>
                </c:pt>
                <c:pt idx="4">
                  <c:v>5.57</c:v>
                </c:pt>
                <c:pt idx="5">
                  <c:v>57.78</c:v>
                </c:pt>
                <c:pt idx="6">
                  <c:v>7.88</c:v>
                </c:pt>
                <c:pt idx="7">
                  <c:v>6.01</c:v>
                </c:pt>
                <c:pt idx="8">
                  <c:v>0.55000000000000004</c:v>
                </c:pt>
                <c:pt idx="9">
                  <c:v>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826624"/>
        <c:axId val="151395648"/>
      </c:barChart>
      <c:valAx>
        <c:axId val="15139564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64826624"/>
        <c:crosses val="max"/>
        <c:crossBetween val="between"/>
      </c:valAx>
      <c:catAx>
        <c:axId val="16482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513956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ABF9-D20C-4603-A4E0-FB9DF034666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A20A-6E6C-46A2-979C-EB794368B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4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3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05.02.2024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 Лискинского муниципального района Воронежской области на 2023 год и плановый период 2024-2025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 113 от 27.12.2022 г. (в ред.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от 15.11.2023 № 160).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886039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2023 год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–990 274,2 тыс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7301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2023 год –232 386,9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180664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2023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–2 111 895,4 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39221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437368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3 334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556,5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722 343,4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796 305,7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990 274,2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232 386,9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20 807,0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120 867,0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2 111 895,4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1 513 527,2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1 532 832,1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2023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52134"/>
              </p:ext>
            </p:extLst>
          </p:nvPr>
        </p:nvGraphicFramePr>
        <p:xfrm>
          <a:off x="179512" y="980728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06775"/>
              </p:ext>
            </p:extLst>
          </p:nvPr>
        </p:nvGraphicFramePr>
        <p:xfrm>
          <a:off x="251520" y="980728"/>
          <a:ext cx="8716575" cy="567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664645,2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799 013,6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735 683,7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0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052 402,9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1 736 011,9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1 860 129,0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26 872,6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17 877,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19 699,6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8 420,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7309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772,5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126 602,0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154 726,6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57 453,4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682247"/>
              </p:ext>
            </p:extLst>
          </p:nvPr>
        </p:nvGraphicFramePr>
        <p:xfrm>
          <a:off x="323528" y="928673"/>
          <a:ext cx="8677629" cy="46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3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416 195,9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229 684,7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167 204,4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136,3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2 263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048603"/>
              </p:ext>
            </p:extLst>
          </p:nvPr>
        </p:nvGraphicFramePr>
        <p:xfrm>
          <a:off x="214282" y="1136123"/>
          <a:ext cx="8606190" cy="567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90"/>
                <a:gridCol w="1518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95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1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9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334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6 892,2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71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031,0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 услугами населения Воронежской области»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187 624,2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3 898,0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2023-2025года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19664"/>
              </p:ext>
            </p:extLst>
          </p:nvPr>
        </p:nvGraphicFramePr>
        <p:xfrm>
          <a:off x="214282" y="1136122"/>
          <a:ext cx="8572561" cy="56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"/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0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2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 и местного самоуправления»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6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часть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44  340,4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759,0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2 950,0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1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 Лискинского муниципального района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2 779,0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2 870,00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управления делами Воронежской области</a:t>
                      </a:r>
                    </a:p>
                    <a:p>
                      <a:pPr algn="just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769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2023 - 2025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33074"/>
              </p:ext>
            </p:extLst>
          </p:nvPr>
        </p:nvGraphicFramePr>
        <p:xfrm>
          <a:off x="467544" y="1097979"/>
          <a:ext cx="8280920" cy="43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058,6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662,8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259,4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ЖИЛЬЁМ МОЛОДЫХ СЕМЕЙ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21 861,0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12 623,8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30424"/>
              </p:ext>
            </p:extLst>
          </p:nvPr>
        </p:nvGraphicFramePr>
        <p:xfrm>
          <a:off x="899592" y="1145404"/>
          <a:ext cx="7272809" cy="52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330 088,7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6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кредитов от кредитных организаций муниципальным районом Российской Федерации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 в валюте Российской Федерации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9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бюджетами муниципальных районов кредитов от кредитных организаций  в валюте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-110 423,8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2023 год и плановый период 2024-2025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69134"/>
              </p:ext>
            </p:extLst>
          </p:nvPr>
        </p:nvGraphicFramePr>
        <p:xfrm>
          <a:off x="899592" y="1052736"/>
          <a:ext cx="7272809" cy="516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2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088,7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110 423,8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0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8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226 781,0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42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226 781,0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233 025,0</a:t>
                      </a:r>
                    </a:p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8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Бодеевское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Колыбельское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Нижнеикорецкое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Среднеикорецкое сельское поселение (административный центр с. Средний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Щученское сельское поселение (административный центр с. Щучье);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2023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14269" y="899478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990 274,2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232 386,9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111 895,4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3 334 556,5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0608" y="750074"/>
            <a:ext cx="3214678" cy="357191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216 837,6тыс.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853716" y="1700808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150,0 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860593" y="2204864"/>
            <a:ext cx="3214678" cy="39414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227 382,5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870971" y="4381111"/>
            <a:ext cx="3292399" cy="40956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90 530,2тыс.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12658" y="2708919"/>
            <a:ext cx="3214678" cy="37421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269 975, 2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874244" y="3217674"/>
            <a:ext cx="3214678" cy="458787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077 965,5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860593" y="3840156"/>
            <a:ext cx="3291574" cy="415038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190 729,5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845177" y="5001504"/>
            <a:ext cx="3214678" cy="36655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59 890, 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853716" y="5589240"/>
            <a:ext cx="3214678" cy="403469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845177" y="6120680"/>
            <a:ext cx="3214678" cy="47667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475  951,9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2" y="764704"/>
            <a:ext cx="701675" cy="5832647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3 664 645,2 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18564" y="1196752"/>
            <a:ext cx="3214678" cy="3812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55 232,4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11525</TotalTime>
  <Words>2217</Words>
  <Application>Microsoft Office PowerPoint</Application>
  <PresentationFormat>Экран (4:3)</PresentationFormat>
  <Paragraphs>449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2023 год</vt:lpstr>
      <vt:lpstr>Доходы бюджета района</vt:lpstr>
      <vt:lpstr>Доходы на 2023 год</vt:lpstr>
      <vt:lpstr>Налоговые доходы Лискинского муниципального района на 2023 год –990 274,2 тыс. рублей</vt:lpstr>
      <vt:lpstr>Неналоговые доходы Лискинского муниципального района на 2023 год –232 386,9 тыс. рублей</vt:lpstr>
      <vt:lpstr>Безвозмездные поступления в бюджет Лискинского муниципального района на 2023 год –2 111 895,4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2023 год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 года</vt:lpstr>
      <vt:lpstr>«Программная» структура расходов Лискинского муниципального района  на 2023-2025года</vt:lpstr>
      <vt:lpstr>«Программная» структура расходов Лискинского муниципального района  на 2023-2025года</vt:lpstr>
      <vt:lpstr>Публичные нормативные обязательства Лискинского муниципального района на 2023 - 2025 года</vt:lpstr>
      <vt:lpstr>Источники финансирования дефицита бюджета</vt:lpstr>
      <vt:lpstr>Источники внутреннего финансирования дефицита  районного бюджета на 2023 год и плановый период 2024-2025 годов                     </vt:lpstr>
      <vt:lpstr>Источники внутреннего финансирования дефицита  районного бюджета на 2023 год и плановый период 2024-2025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495</cp:revision>
  <cp:lastPrinted>2023-01-27T06:58:12Z</cp:lastPrinted>
  <dcterms:created xsi:type="dcterms:W3CDTF">2015-04-13T12:32:27Z</dcterms:created>
  <dcterms:modified xsi:type="dcterms:W3CDTF">2024-02-05T06:28:59Z</dcterms:modified>
</cp:coreProperties>
</file>