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84" r:id="rId24"/>
    <p:sldId id="273" r:id="rId25"/>
    <p:sldId id="274" r:id="rId26"/>
    <p:sldId id="287" r:id="rId27"/>
    <p:sldId id="275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2111" autoAdjust="0"/>
  </p:normalViewPr>
  <p:slideViewPr>
    <p:cSldViewPr>
      <p:cViewPr>
        <p:scale>
          <a:sx n="110" d="100"/>
          <a:sy n="110" d="100"/>
        </p:scale>
        <p:origin x="-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59</a:t>
                    </a:r>
                    <a:r>
                      <a:rPr lang="ru-RU" sz="2800" dirty="0" smtClean="0"/>
                      <a:t>,</a:t>
                    </a:r>
                    <a:r>
                      <a:rPr lang="en-US" sz="2800" dirty="0" smtClean="0"/>
                      <a:t>0%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11,62%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3,06%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en-US" sz="1400" dirty="0" smtClean="0"/>
                      <a:t>2</a:t>
                    </a:r>
                    <a:r>
                      <a:rPr lang="ru-RU" sz="1400" dirty="0" smtClean="0"/>
                      <a:t>,</a:t>
                    </a:r>
                    <a:r>
                      <a:rPr lang="en-US" sz="1400" dirty="0" smtClean="0"/>
                      <a:t>57</a:t>
                    </a:r>
                    <a:r>
                      <a:rPr lang="ru-RU" sz="1400" dirty="0" smtClean="0"/>
                      <a:t>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60,03%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1,44%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6,15%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10,75%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1.3548252622802752E-2</c:v>
                </c:pt>
                <c:pt idx="7">
                  <c:v>6.6930660420928142E-2</c:v>
                </c:pt>
                <c:pt idx="8">
                  <c:v>5.1770252539766947E-3</c:v>
                </c:pt>
                <c:pt idx="9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577344"/>
        <c:axId val="52450368"/>
      </c:barChart>
      <c:valAx>
        <c:axId val="5245036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31577344"/>
        <c:crosses val="max"/>
        <c:crossBetween val="between"/>
      </c:valAx>
      <c:catAx>
        <c:axId val="13157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524503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2022 год и плановый период 2023-2024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98 от 01.07.2022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2022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741650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2022 год – 859 144,0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510664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2022 год –125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498,0 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98567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2022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–1 418 630,4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383031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2 403 272,4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2 417 838,1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2 403 927,5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859 144,0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845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125 498,0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1 418 630,4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1 362 334,1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842707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542175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901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637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87 118,7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2 38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318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170,8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1 568 723,1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1 672 164,6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41 095,3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053,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01206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3 871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566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143 634,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171 828,6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166 655,2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218 108,1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111 560,9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7 255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22 224,6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22 230,2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018909"/>
              </p:ext>
            </p:extLst>
          </p:nvPr>
        </p:nvGraphicFramePr>
        <p:xfrm>
          <a:off x="323528" y="928673"/>
          <a:ext cx="8677629" cy="5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372 091,7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212 488,3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171 489,8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138 041,0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032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466,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муниципальных образований и местного самоуправления»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1 599,4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48994"/>
              </p:ext>
            </p:extLst>
          </p:nvPr>
        </p:nvGraphicFramePr>
        <p:xfrm>
          <a:off x="214282" y="1136122"/>
          <a:ext cx="8572561" cy="660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"Управление государственными финансами,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области"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16 183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117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437,0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2 525,0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2 525,0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2022 - 2024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475627"/>
              </p:ext>
            </p:extLst>
          </p:nvPr>
        </p:nvGraphicFramePr>
        <p:xfrm>
          <a:off x="467544" y="1097979"/>
          <a:ext cx="8280920" cy="484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17 739 ,8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19 257,7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776,2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313,5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(ЛЬГОТНЫЙ ПРОЕЗД) САДОВОДОВ-ОГОРОДНИКОВ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1 931,2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14 475,7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14 311,9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963428"/>
              </p:ext>
            </p:extLst>
          </p:nvPr>
        </p:nvGraphicFramePr>
        <p:xfrm>
          <a:off x="251520" y="1196752"/>
          <a:ext cx="864399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46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21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11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647,1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647,1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"Обеспечение доступным и комфортным жильём и коммунальными услугами населения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жильём работников бюджетной сферы"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Мероприятие "Приобретение квартир для работников бюджетной сферы"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17646"/>
              </p:ext>
            </p:extLst>
          </p:nvPr>
        </p:nvGraphicFramePr>
        <p:xfrm>
          <a:off x="251520" y="4005064"/>
          <a:ext cx="8640960" cy="27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210,0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24 210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24 210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Мероприятие по обеспечению выполнения распоряжений (решений) по при обретению нежилого здания в собственность </a:t>
                      </a:r>
                      <a:r>
                        <a:rPr lang="ru-RU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муниципального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района для решения социально-значимых задач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24 210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Капитальные вложения в объекты 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210,0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2022 - 2024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49982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886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759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646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2022 год и плановый период 2023-2024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521180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498 364,6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36 765,2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-93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621,5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765,2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386,7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-99 621,5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364,6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2022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859 144,0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125 498,0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1 418 630,4 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2 403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272,4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003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,4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434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736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741 847,0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855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337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2 901 637,0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7634</TotalTime>
  <Words>2432</Words>
  <Application>Microsoft Office PowerPoint</Application>
  <PresentationFormat>Экран (4:3)</PresentationFormat>
  <Paragraphs>517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2022 год</vt:lpstr>
      <vt:lpstr>Доходы бюджета района</vt:lpstr>
      <vt:lpstr>Доходы на 2022 год</vt:lpstr>
      <vt:lpstr>Налоговые доходы Лискинского муниципального района на 2022 год – 859 144,0 тыс. рублей</vt:lpstr>
      <vt:lpstr>Неналоговые доходы Лискинского муниципального района на 2022 год –125 498,0 тыс. рублей</vt:lpstr>
      <vt:lpstr>Безвозмездные поступления в бюджет Лискинского муниципального района на 2022 год –1 418 630,4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2022 год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Публичные нормативные обязательства Лискинского муниципального района на 2022 - 2024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vt:lpstr>
      <vt:lpstr>Межбюджетные трансферты из бюджета муниципального района бюджетам поселений на период 2022 - 2024 годы</vt:lpstr>
      <vt:lpstr>Источники финансирования дефицита бюджета</vt:lpstr>
      <vt:lpstr>Источники внутреннего финансирования дефицита  районного бюджета на 2022 год и плановый период 2023-2024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393</cp:revision>
  <cp:lastPrinted>2022-02-08T08:05:55Z</cp:lastPrinted>
  <dcterms:created xsi:type="dcterms:W3CDTF">2015-04-13T12:32:27Z</dcterms:created>
  <dcterms:modified xsi:type="dcterms:W3CDTF">2022-11-15T08:43:44Z</dcterms:modified>
</cp:coreProperties>
</file>