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72" r:id="rId23"/>
    <p:sldId id="273" r:id="rId24"/>
    <p:sldId id="274" r:id="rId25"/>
    <p:sldId id="287" r:id="rId26"/>
    <p:sldId id="293" r:id="rId27"/>
    <p:sldId id="275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3753" autoAdjust="0"/>
  </p:normalViewPr>
  <p:slideViewPr>
    <p:cSldViewPr>
      <p:cViewPr>
        <p:scale>
          <a:sx n="110" d="100"/>
          <a:sy n="110" d="100"/>
        </p:scale>
        <p:origin x="-750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35,7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5</a:t>
                    </a:r>
                    <a:r>
                      <a:rPr lang="ru-RU" sz="2800" dirty="0" smtClean="0"/>
                      <a:t>9,6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>
                <c:manualLayout>
                  <c:x val="-1.4453376707120188E-3"/>
                  <c:y val="8.888826674878915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2,9%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0.10324065356853759</c:v>
                </c:pt>
                <c:pt idx="1">
                  <c:v>9.9787343125102104E-4</c:v>
                </c:pt>
                <c:pt idx="2">
                  <c:v>3.1151209007278805E-2</c:v>
                </c:pt>
                <c:pt idx="3">
                  <c:v>2.6440423800934656E-2</c:v>
                </c:pt>
                <c:pt idx="4">
                  <c:v>4.3932665781350536E-2</c:v>
                </c:pt>
                <c:pt idx="5">
                  <c:v>0.59799356905664813</c:v>
                </c:pt>
                <c:pt idx="6">
                  <c:v>1.3548252622802752E-2</c:v>
                </c:pt>
                <c:pt idx="7">
                  <c:v>6.6930660420928142E-2</c:v>
                </c:pt>
                <c:pt idx="8">
                  <c:v>5.1770252539766947E-3</c:v>
                </c:pt>
                <c:pt idx="9">
                  <c:v>0.11058766705629168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727296"/>
        <c:axId val="115473152"/>
      </c:barChart>
      <c:valAx>
        <c:axId val="11547315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48727296"/>
        <c:crosses val="max"/>
        <c:crossBetween val="between"/>
      </c:valAx>
      <c:catAx>
        <c:axId val="14872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15473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06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3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2023 год и плановый период 2024-2025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113 от 27.12.2022 г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(в ред.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от 21.02.2023 № 129).</a:t>
            </a:r>
            <a:endParaRPr lang="ru-RU" sz="2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2023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06042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2023 год – 935 650,0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09823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123 537,0 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668308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2023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565 320,9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293045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2 624 507,9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2 607 065,7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2 795 115,5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935 650,0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1 087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1 115 606,6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123 537,0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20 807,0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120 867,0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1 565 320,9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1 399 217,7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1 558 6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2023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990129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604730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3 082 626,2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683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760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2 734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493,4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4 890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1 754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1 860 129,0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25 118,3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19 699,6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19117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33 515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160 292,2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143 228,8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247 893,6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125 406,1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153 536,3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24 410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75 603,0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890321"/>
              </p:ext>
            </p:extLst>
          </p:nvPr>
        </p:nvGraphicFramePr>
        <p:xfrm>
          <a:off x="323528" y="928673"/>
          <a:ext cx="8677629" cy="460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960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229 684,7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150 088,6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21 861,0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12 623,8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2 263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51147"/>
              </p:ext>
            </p:extLst>
          </p:nvPr>
        </p:nvGraphicFramePr>
        <p:xfrm>
          <a:off x="214282" y="1136122"/>
          <a:ext cx="8572561" cy="449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6 892,2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24 558,1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37 650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674,0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759,0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2 950,0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4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2 655,0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2 870,00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2023 - 2025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873973"/>
              </p:ext>
            </p:extLst>
          </p:nvPr>
        </p:nvGraphicFramePr>
        <p:xfrm>
          <a:off x="467544" y="1097979"/>
          <a:ext cx="8280920" cy="431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639,3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4 0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5 989,0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2023 - 2025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453265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45 441,0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987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480 045,4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337 949,2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168 199,4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382 509,2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214 186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835015"/>
              </p:ext>
            </p:extLst>
          </p:nvPr>
        </p:nvGraphicFramePr>
        <p:xfrm>
          <a:off x="899592" y="1145404"/>
          <a:ext cx="7272809" cy="529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5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9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458 118,3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6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муниципальным районом Российской Федерации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9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бюджетами муниципальных районов кредитов от кредитных организаций 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107588"/>
              </p:ext>
            </p:extLst>
          </p:nvPr>
        </p:nvGraphicFramePr>
        <p:xfrm>
          <a:off x="899592" y="1052736"/>
          <a:ext cx="7272809" cy="516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22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458 118,3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0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8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бюджетных кредитов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218 605,0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210 472,0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229 647,0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218 605,0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210 472,0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229 647,0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458 118,3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383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2023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935 650,0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123 537,0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565 320,9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2 624 507,9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203 524,3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13 430,0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190 593,5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88 775,9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78 722,7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1 778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046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176 981,6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26 847,1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218,6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525 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486,4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3 082 626,2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8628</TotalTime>
  <Words>2213</Words>
  <Application>Microsoft Office PowerPoint</Application>
  <PresentationFormat>Экран (4:3)</PresentationFormat>
  <Paragraphs>448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2023 год</vt:lpstr>
      <vt:lpstr>Доходы бюджета района</vt:lpstr>
      <vt:lpstr>Доходы на 2023 год</vt:lpstr>
      <vt:lpstr>Налоговые доходы Лискинского муниципального района на 2023 год – 935 650,0 тыс. рублей</vt:lpstr>
      <vt:lpstr>Неналоговые доходы Лискинского муниципального района на 2023 год –123 537,0 тыс. рублей</vt:lpstr>
      <vt:lpstr>Безвозмездные поступления в бюджет Лискинского муниципального района на 2023 год –1 565 320,9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2023 год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2023-2025года</vt:lpstr>
      <vt:lpstr>Публичные нормативные обязательства Лискинского муниципального района на 2023 - 2025 года</vt:lpstr>
      <vt:lpstr>Межбюджетные трансферты из бюджета муниципального района бюджетам поселений на период 2023 - 2025 годы</vt:lpstr>
      <vt:lpstr>Источники финансирования дефицита бюджета</vt:lpstr>
      <vt:lpstr>Источники внутреннего финансирования дефицита  районного бюджета на 2023 год и плановый период 2024-2025 годов                     </vt:lpstr>
      <vt:lpstr>Источники внутреннего финансирования дефицита  районного бюджета на 2023 год и плановый период 2024-2025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442</cp:revision>
  <cp:lastPrinted>2023-01-27T06:58:12Z</cp:lastPrinted>
  <dcterms:created xsi:type="dcterms:W3CDTF">2015-04-13T12:32:27Z</dcterms:created>
  <dcterms:modified xsi:type="dcterms:W3CDTF">2023-03-01T06:35:59Z</dcterms:modified>
</cp:coreProperties>
</file>