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61" r:id="rId9"/>
    <p:sldId id="263" r:id="rId10"/>
    <p:sldId id="262" r:id="rId11"/>
    <p:sldId id="276" r:id="rId12"/>
    <p:sldId id="277" r:id="rId13"/>
    <p:sldId id="278" r:id="rId14"/>
    <p:sldId id="264" r:id="rId15"/>
    <p:sldId id="265" r:id="rId16"/>
    <p:sldId id="266" r:id="rId17"/>
    <p:sldId id="267" r:id="rId18"/>
    <p:sldId id="270" r:id="rId19"/>
    <p:sldId id="288" r:id="rId20"/>
    <p:sldId id="289" r:id="rId21"/>
    <p:sldId id="292" r:id="rId22"/>
    <p:sldId id="272" r:id="rId23"/>
    <p:sldId id="273" r:id="rId24"/>
    <p:sldId id="274" r:id="rId25"/>
    <p:sldId id="287" r:id="rId26"/>
    <p:sldId id="275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2111" autoAdjust="0"/>
  </p:normalViewPr>
  <p:slideViewPr>
    <p:cSldViewPr>
      <p:cViewPr>
        <p:scale>
          <a:sx n="110" d="100"/>
          <a:sy n="110" d="100"/>
        </p:scale>
        <p:origin x="-164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34,6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6</a:t>
                    </a:r>
                    <a:r>
                      <a:rPr lang="ru-RU" sz="2800" dirty="0" smtClean="0"/>
                      <a:t>1,8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0.37180000000000002</c:v>
                </c:pt>
                <c:pt idx="1">
                  <c:v>5.3999999999999999E-2</c:v>
                </c:pt>
                <c:pt idx="2">
                  <c:v>0.57399999999999995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7,5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740986</c:v>
                </c:pt>
                <c:pt idx="1">
                  <c:v>0</c:v>
                </c:pt>
                <c:pt idx="2">
                  <c:v>10450</c:v>
                </c:pt>
                <c:pt idx="3">
                  <c:v>70798</c:v>
                </c:pt>
                <c:pt idx="4">
                  <c:v>36910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59,4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61845</c:v>
                </c:pt>
                <c:pt idx="1">
                  <c:v>42293</c:v>
                </c:pt>
                <c:pt idx="2">
                  <c:v>5980</c:v>
                </c:pt>
                <c:pt idx="3">
                  <c:v>15380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1317147.8999999999</c:v>
                </c:pt>
                <c:pt idx="1">
                  <c:v>9120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12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2,3%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52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11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0.10324065356853759</c:v>
                </c:pt>
                <c:pt idx="1">
                  <c:v>9.9787343125102104E-4</c:v>
                </c:pt>
                <c:pt idx="2">
                  <c:v>3.1151209007278805E-2</c:v>
                </c:pt>
                <c:pt idx="3">
                  <c:v>2.6440423800934656E-2</c:v>
                </c:pt>
                <c:pt idx="4">
                  <c:v>4.3932665781350536E-2</c:v>
                </c:pt>
                <c:pt idx="5">
                  <c:v>0.59799356905664813</c:v>
                </c:pt>
                <c:pt idx="6">
                  <c:v>1.3548252622802752E-2</c:v>
                </c:pt>
                <c:pt idx="7">
                  <c:v>6.6930660420928142E-2</c:v>
                </c:pt>
                <c:pt idx="8">
                  <c:v>5.1770252539766947E-3</c:v>
                </c:pt>
                <c:pt idx="9">
                  <c:v>0.11058766705629168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9142016"/>
        <c:axId val="68979328"/>
      </c:barChart>
      <c:valAx>
        <c:axId val="6897932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69142016"/>
        <c:crosses val="max"/>
        <c:crossBetween val="between"/>
      </c:valAx>
      <c:catAx>
        <c:axId val="6914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689793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4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4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 Лискинского муниципального района Воронежской области на 2024 год и плановый период 2025-2026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178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01.03.2024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981204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 –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041,0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080283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–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118 455,0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592832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2024 год –2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051 607,9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469347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108102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3 270 285,9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3 346 965,9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149 041,0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262 179,3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359 868,2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118 455,0</a:t>
                      </a:r>
                      <a:endParaRPr lang="ru-RU" sz="24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19 822,0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119 790,0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051 607,9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1 888 284,6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1 867 307,7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2024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621353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739720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722 410,9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3 234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374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3 274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543,2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965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1 992 026,6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2 034 084,9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25 320,7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20 094,2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20 094,2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28 290,4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25 085,0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25 987,0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10 533,4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10 533,4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543059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3 929,0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48 624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72 889,4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3 459,8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343 947,9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242 083,8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336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064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194 363,0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138 719,4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149 555,0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32 470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31 234,8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31 231,9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787981"/>
              </p:ext>
            </p:extLst>
          </p:nvPr>
        </p:nvGraphicFramePr>
        <p:xfrm>
          <a:off x="323528" y="928673"/>
          <a:ext cx="8677629" cy="572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508 587,4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354 235,6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384 652,7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161 541,3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383,0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170 788,0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33 797,0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15 282,6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372,4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муниципальном районе»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6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«Содействие развитию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муниципальных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образований и местного самоуправления»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56 100,0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6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«Обеспечение доступным и комфортным жильем населения Воронежской области»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1 283,6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2024-2026года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02799"/>
              </p:ext>
            </p:extLst>
          </p:nvPr>
        </p:nvGraphicFramePr>
        <p:xfrm>
          <a:off x="214282" y="1136122"/>
          <a:ext cx="8572561" cy="501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3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Воронежской области «Развитие физической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культуры и спорта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36 722,8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 пищевых продуктов и инфраструктуры агропродовольственного рынка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11 249,3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7 375,2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8 131,4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84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196 248,9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4 053,0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36 898,0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113 717,1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103 655,3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27 469,7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7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2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3 101,0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3 148,5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3 521,6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744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 Лискинского муниципального района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2 979,0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3 247,0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4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управления делами Воронежской области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2024 - 2026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979161"/>
              </p:ext>
            </p:extLst>
          </p:nvPr>
        </p:nvGraphicFramePr>
        <p:xfrm>
          <a:off x="467544" y="1097979"/>
          <a:ext cx="8280920" cy="445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15 423,2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12 423,2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12 423,2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ЖИЛЬЁМ МОЛОДЫХ СЕМЕЙ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ОБЕСПЕЧЕНИЕ И ИНЫЕ ВЫПЛАТЫ НАСЕЛЕНИЮ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3 041,0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2024 - 2026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514699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34 300,0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37 10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393 932,3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232 753,3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231,0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269 853,3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431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2024 год и плановый период 2025-2026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579052"/>
              </p:ext>
            </p:extLst>
          </p:nvPr>
        </p:nvGraphicFramePr>
        <p:xfrm>
          <a:off x="467543" y="1058556"/>
          <a:ext cx="8219257" cy="452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5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403 307,0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из 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бюджетных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кредитов от других бюджетов бюджетной системы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кредитов от других бюджетов бюджетной системы Российской Федерации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403 307,0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977"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8652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г.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Лиски);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Бодеевское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Колыбельское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Нижнеикорецкое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Среднеикорецкое сельское поселение (административный центр с. Средний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Щученское сельское поселение (административный центр с. Щучье);</a:t>
            </a: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14269" y="899478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149 </a:t>
            </a: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41,0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118 4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,0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051 607,9 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319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581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36004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19 278,9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12658" y="1700808"/>
            <a:ext cx="3214678" cy="36004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438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922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87 810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,6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32958" y="2274084"/>
            <a:ext cx="3214678" cy="395294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71 898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848815" y="284955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1 957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786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12658" y="3571075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212 869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4 907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459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356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722 410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8923</TotalTime>
  <Words>2130</Words>
  <Application>Microsoft Office PowerPoint</Application>
  <PresentationFormat>Экран (4:3)</PresentationFormat>
  <Paragraphs>431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2024 год</vt:lpstr>
      <vt:lpstr>Доходы бюджета района</vt:lpstr>
      <vt:lpstr>Доходы на 2024 год</vt:lpstr>
      <vt:lpstr>Налоговые доходы Лискинского муниципального района на 2024 год – 1 149 041,0 тыс. рублей</vt:lpstr>
      <vt:lpstr>Неналоговые доходы Лискинского муниципального района на 2024 год –118 455,0 тыс. рублей</vt:lpstr>
      <vt:lpstr>Безвозмездные поступления в бюджет Лискинского муниципального района на 2024 год –2 051 607,9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2024 год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 года</vt:lpstr>
      <vt:lpstr>«Программная» структура расходов Лискинского муниципального района  на 2024-2026года</vt:lpstr>
      <vt:lpstr>Публичные нормативные обязательства Лискинского муниципального района на 2024 - 2026 года</vt:lpstr>
      <vt:lpstr>Межбюджетные трансферты из бюджета муниципального района бюджетам поселений на период 2024 - 2026 годы</vt:lpstr>
      <vt:lpstr>Источники финансирования дефицита бюджета</vt:lpstr>
      <vt:lpstr>Источники внутреннего финансирования дефицита  районного бюджета на 2024 год и плановый период 2025-2026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Пахомова Елена Владимировна</cp:lastModifiedBy>
  <cp:revision>470</cp:revision>
  <cp:lastPrinted>2024-06-10T10:30:56Z</cp:lastPrinted>
  <dcterms:created xsi:type="dcterms:W3CDTF">2015-04-13T12:32:27Z</dcterms:created>
  <dcterms:modified xsi:type="dcterms:W3CDTF">2024-06-10T10:52:13Z</dcterms:modified>
</cp:coreProperties>
</file>