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91" r:id="rId27"/>
    <p:sldId id="273" r:id="rId28"/>
    <p:sldId id="274" r:id="rId29"/>
    <p:sldId id="287" r:id="rId30"/>
    <p:sldId id="275" r:id="rId3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CC0099"/>
    <a:srgbClr val="990099"/>
    <a:srgbClr val="003300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2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878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822"/>
                  <c:y val="-7.5708714535263066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0.31853555421194579</c:v>
                </c:pt>
                <c:pt idx="1">
                  <c:v>0.1846308153445104</c:v>
                </c:pt>
                <c:pt idx="2">
                  <c:v>0.49683363044354373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804"/>
          <c:y val="0.59021048564388623"/>
          <c:w val="0.32439664836401927"/>
          <c:h val="0.4097894571817176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74"/>
          <c:w val="0.99203621788590557"/>
          <c:h val="0.65684329668484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489865</c:v>
                </c:pt>
                <c:pt idx="1">
                  <c:v>62400</c:v>
                </c:pt>
                <c:pt idx="2">
                  <c:v>7750</c:v>
                </c:pt>
                <c:pt idx="3">
                  <c:v>43375</c:v>
                </c:pt>
                <c:pt idx="4">
                  <c:v>781.1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4001E-2"/>
          <c:y val="0.43972261414918096"/>
          <c:w val="0.96712942224960385"/>
          <c:h val="0.496624527754119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53384</c:v>
                </c:pt>
                <c:pt idx="1">
                  <c:v>40788</c:v>
                </c:pt>
                <c:pt idx="2">
                  <c:v>233490</c:v>
                </c:pt>
                <c:pt idx="3">
                  <c:v>22530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303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300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862651.7</c:v>
                </c:pt>
                <c:pt idx="1">
                  <c:v>79700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8.4873468985053033E-2</c:v>
                </c:pt>
                <c:pt idx="1">
                  <c:v>1.005728984299716E-3</c:v>
                </c:pt>
                <c:pt idx="2">
                  <c:v>5.1111297841459194E-2</c:v>
                </c:pt>
                <c:pt idx="3">
                  <c:v>3.4235668349402115E-2</c:v>
                </c:pt>
                <c:pt idx="4">
                  <c:v>5.6924260511363907E-4</c:v>
                </c:pt>
                <c:pt idx="5">
                  <c:v>4.3314585036472508E-2</c:v>
                </c:pt>
                <c:pt idx="6">
                  <c:v>0.6238964827293958</c:v>
                </c:pt>
                <c:pt idx="7">
                  <c:v>2.599392046886281E-2</c:v>
                </c:pt>
                <c:pt idx="8">
                  <c:v>6.5500815570776569E-2</c:v>
                </c:pt>
                <c:pt idx="9">
                  <c:v>5.9181116352132477E-3</c:v>
                </c:pt>
                <c:pt idx="10">
                  <c:v>6.3580677793951573E-2</c:v>
                </c:pt>
              </c:numCache>
            </c:numRef>
          </c:val>
        </c:ser>
        <c:dLbls>
          <c:showVal val="1"/>
        </c:dLbls>
        <c:overlap val="-25"/>
        <c:axId val="111139840"/>
        <c:axId val="111138304"/>
      </c:barChart>
      <c:valAx>
        <c:axId val="11113830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1139840"/>
        <c:crosses val="autoZero"/>
        <c:crossBetween val="between"/>
      </c:valAx>
      <c:catAx>
        <c:axId val="111139840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113830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21.11.2017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Воронежской области от 12.10.2017 г. № 113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604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171,1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350 192,0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942 351,7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896 714,8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1 406 492,3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604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171,1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661 148,0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350 192,0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 080,0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942 351,7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655 446,3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</a:t>
                      </a:r>
                      <a:endParaRPr lang="ru-RU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1 988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607,3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1 399 869,3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err="1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</a:t>
                      </a:r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1 988 607,3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1 399 869,3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6 653,8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1 231 263,8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11 307,0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39 865,0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41 473,5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25 634,1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135 186,7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61 402,0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59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101 640,3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191 391,0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104 591,0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95 605,5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11 141,6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4 518,7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607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качественными жилищно-коммунальными услугами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15 085,9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«Доступная среда»</a:t>
                      </a:r>
                    </a:p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7723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«Энергоэффективность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развитие энергетики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2 278,8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1.20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«Управление государственными финансами, создание условий для эффективного и ответственного управления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муниципальными финансами, повышение устойчивости бюджетов муниципального образования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r>
                        <a:rPr lang="ru-RU" dirty="0" smtClean="0"/>
                        <a:t>1.21</a:t>
                      </a:r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«Развитие транспортной системы»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77 492,7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Непрограмные расходы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18 797,6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1 750,0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1 873,0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4 541,6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9 949,0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511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285752"/>
                <a:gridCol w="1000132"/>
                <a:gridCol w="1071570"/>
                <a:gridCol w="1071570"/>
              </a:tblGrid>
              <a:tr h="245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268 257,6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95 896,5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34 327,0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47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21 266,6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21 266,6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6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21 266,6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19 264,1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3 181,6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9 176,2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Средний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Икорец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5 800,0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1 075,0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7 497,5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с.Песковатка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2 924,0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3 521,0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3 795,0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887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водозабора в п. Давыдовка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17 670,4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9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ЛМР ВО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"Обеспечение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достпным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комфортным жильем и коммунальными услугами населения Лискинского муниципального района Воронежской области"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2  "Обеспечение жильем медицинских работников"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Приобретение жилья для медработников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6 600,0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28673"/>
          <a:ext cx="8715435" cy="5280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5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8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72 353,2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72 353,2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72 353,2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55 099,7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СОШ № 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17 747,7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30 250,0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Проек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пристройки СОШ № 10г. Лиски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7 102,0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71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строительству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и реконструкции общеобразовательных учреждений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17 253,5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трассы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17 253,5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latin typeface="Times New Roman"/>
                        </a:rPr>
                        <a:t> </a:t>
                      </a:r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705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500066"/>
                <a:gridCol w="857256"/>
                <a:gridCol w="1071570"/>
                <a:gridCol w="785817"/>
              </a:tblGrid>
              <a:tr h="2401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68 580,1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607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культуры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ЛМР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68 580,1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68 580,1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68 580,1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надземной галереи к музею в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65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857,1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ЛМР«Содействие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91 865,3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91 865,3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91 865,3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91 865,3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90 513,3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спорт.площадки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35 878,0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132 222,0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680,0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168 780,0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2017 - 2019 годы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91 892,5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29 271,7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- 91 326,9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-7  263,8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- 99 596,9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-7 263,8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110 663,3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36 535,5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148 663,3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185 198,8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148 857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663,3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-185 198,8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72 556,1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604 </a:t>
            </a: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171,1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350 192,0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942 351,7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 </a:t>
            </a:r>
            <a:r>
              <a:rPr lang="ru-RU" sz="2200" b="1" dirty="0" smtClean="0"/>
              <a:t>896 714,8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21 894,0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23 097,0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126 437,0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11 768,8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130 255,4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68 081,3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51 691,7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1 240 685,1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86 135,7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101 640,3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168 780,0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1 988 607,3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2811</TotalTime>
  <Words>2591</Words>
  <Application>Microsoft Office PowerPoint</Application>
  <PresentationFormat>Экран (4:3)</PresentationFormat>
  <Paragraphs>612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604 171,1 тыс. рублей</vt:lpstr>
      <vt:lpstr>Неналоговые доходы Лискинского муниципального района на 2017 год – 350 192,0 тыс.рублей</vt:lpstr>
      <vt:lpstr>Безвозмездные поступления в бюджет Лискинского муниципального района на 2017 год – 942 351,7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2017 - 2019 годы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246</cp:revision>
  <dcterms:created xsi:type="dcterms:W3CDTF">2015-04-13T12:32:27Z</dcterms:created>
  <dcterms:modified xsi:type="dcterms:W3CDTF">2017-11-21T06:44:43Z</dcterms:modified>
</cp:coreProperties>
</file>