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9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635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59"/>
                  <c:y val="-7.5708714535262747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0.38500000000000001</c:v>
                </c:pt>
                <c:pt idx="1">
                  <c:v>0.1</c:v>
                </c:pt>
                <c:pt idx="2">
                  <c:v>0.51500000000000001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282"/>
          <c:y val="0.59021048564388356"/>
          <c:w val="0.33789172234840703"/>
          <c:h val="0.3727661813697107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479"/>
          <c:w val="0.99203621788590557"/>
          <c:h val="0.656843296684841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481150</c:v>
                </c:pt>
                <c:pt idx="1">
                  <c:v>65500</c:v>
                </c:pt>
                <c:pt idx="2">
                  <c:v>8430</c:v>
                </c:pt>
                <c:pt idx="3">
                  <c:v>1350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737E-2"/>
          <c:y val="0.43972261414917962"/>
          <c:w val="0.96712942224959986"/>
          <c:h val="0.496624527754118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58806</c:v>
                </c:pt>
                <c:pt idx="1">
                  <c:v>39638</c:v>
                </c:pt>
                <c:pt idx="2">
                  <c:v>42450</c:v>
                </c:pt>
                <c:pt idx="3">
                  <c:v>4410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827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8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724451.9</c:v>
                </c:pt>
                <c:pt idx="1">
                  <c:v>20470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6.900000000000002E-2</c:v>
                </c:pt>
                <c:pt idx="1">
                  <c:v>1.0000000000000002E-2</c:v>
                </c:pt>
                <c:pt idx="2">
                  <c:v>2.0000000000000004E-2</c:v>
                </c:pt>
                <c:pt idx="3">
                  <c:v>5.3999999999999999E-2</c:v>
                </c:pt>
                <c:pt idx="4" formatCode="0.00%">
                  <c:v>4.0000000000000007E-4</c:v>
                </c:pt>
                <c:pt idx="5">
                  <c:v>1.7999999999999999E-2</c:v>
                </c:pt>
                <c:pt idx="6">
                  <c:v>0.72300000000000009</c:v>
                </c:pt>
                <c:pt idx="7">
                  <c:v>5.000000000000001E-3</c:v>
                </c:pt>
                <c:pt idx="8">
                  <c:v>2.9000000000000001E-2</c:v>
                </c:pt>
                <c:pt idx="9">
                  <c:v>4.000000000000001E-3</c:v>
                </c:pt>
                <c:pt idx="10">
                  <c:v>6.8000000000000019E-2</c:v>
                </c:pt>
              </c:numCache>
            </c:numRef>
          </c:val>
        </c:ser>
        <c:dLbls>
          <c:showVal val="1"/>
        </c:dLbls>
        <c:overlap val="-25"/>
        <c:axId val="126440576"/>
        <c:axId val="126287232"/>
      </c:barChart>
      <c:valAx>
        <c:axId val="12628723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26440576"/>
        <c:crosses val="autoZero"/>
        <c:crossBetween val="between"/>
      </c:valAx>
      <c:catAx>
        <c:axId val="126440576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2628723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28.12.2015г. № 26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556 430,0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145 304,0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744 921,9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1 446 655,9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556 430,0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145 304,0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744 921,9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0" y="1000111"/>
          <a:ext cx="8572531" cy="569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5459"/>
                <a:gridCol w="2017072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1 456 568,2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1 064 158,2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249 897,0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572 923,8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14 668,0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70 208,4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62 051,0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694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45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65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12 304,0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1599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5 076,0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554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945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17 260,5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4 917,6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12 342,9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36 735,6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451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36 735,6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1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74 041,2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12 653,2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47 619,0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456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000114"/>
          <a:ext cx="8715435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3478"/>
                <a:gridCol w="2101957"/>
              </a:tblGrid>
              <a:tr h="556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8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28 615,0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132 149,0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236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100 079,0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15 870,0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81 483,0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48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41 377,0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38 711,0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9 569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0213"/>
          <a:ext cx="8329641" cy="547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3787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105 478,3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749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37870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6 802,0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6 081,0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1 478,0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510,0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1 080,0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Масловка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536,0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водопроводных сетей в с. Аношкино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1 539,0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Водопроводные сети в с. Лискинское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938,0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721,0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222,0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266,0</a:t>
                      </a:r>
                    </a:p>
                  </a:txBody>
                  <a:tcPr marL="9525" marR="9525" marT="9525" marB="0" anchor="b"/>
                </a:tc>
              </a:tr>
              <a:tr h="28739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233,0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72 749,3</a:t>
                      </a: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70 208,4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37 051,4</a:t>
                      </a: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33 157,0</a:t>
                      </a: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2 540,9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857232"/>
          <a:ext cx="8715436" cy="57110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4308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5 700,0</a:t>
                      </a:r>
                    </a:p>
                  </a:txBody>
                  <a:tcPr marL="9525" marR="9525" marT="9525" marB="0" anchor="b"/>
                </a:tc>
              </a:tr>
              <a:tr h="47028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5606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273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ctr"/>
                </a:tc>
              </a:tr>
              <a:tr h="4430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3580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43089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19 677,0</a:t>
                      </a:r>
                    </a:p>
                  </a:txBody>
                  <a:tcPr marL="9525" marR="9525" marT="9525" marB="0" anchor="b"/>
                </a:tc>
              </a:tr>
              <a:tr h="4008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спортивной площадки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с.Колыбелка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1 310,0</a:t>
                      </a:r>
                    </a:p>
                  </a:txBody>
                  <a:tcPr marL="9525" marR="9525" marT="9525" marB="0" anchor="b"/>
                </a:tc>
              </a:tr>
              <a:tr h="28209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в пгт.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6 402,0</a:t>
                      </a:r>
                    </a:p>
                  </a:txBody>
                  <a:tcPr marL="9525" marR="9525" marT="9525" marB="0" anchor="ctr"/>
                </a:tc>
              </a:tr>
              <a:tr h="4268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"Локомотив" в г. Лиски (ПСД)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11 965,0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25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64 331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100 079,0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9 912,3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-106 658,6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116 570,9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139 570,9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-23 000,0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101 095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54 581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556 430,0</a:t>
            </a:r>
            <a:endParaRPr lang="ru-RU" b="1" dirty="0" smtClean="0">
              <a:solidFill>
                <a:srgbClr val="0033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145 304,0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744 921,9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</a:t>
            </a:r>
            <a:r>
              <a:rPr lang="ru-RU" sz="2200" b="1" dirty="0" smtClean="0"/>
              <a:t>446 655,9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310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14 408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99 162,7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5 572,0 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42 033,2 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78 555,0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6802,0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1 053 767,1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26 432,2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28 615,0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100 079,0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1 456 568,2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1837</TotalTime>
  <Words>2163</Words>
  <Application>Microsoft Office PowerPoint</Application>
  <PresentationFormat>Экран (4:3)</PresentationFormat>
  <Paragraphs>441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556 430,0 тыс. рублей</vt:lpstr>
      <vt:lpstr>Неналоговые доходы Лискинского муниципального района на 2016 год – 145 304,0 тыс.рублей</vt:lpstr>
      <vt:lpstr>Безвозмездные поступления в бюджет Лискинского муниципального района на 2016 год – 744 921,9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148</cp:revision>
  <dcterms:created xsi:type="dcterms:W3CDTF">2015-04-13T12:32:27Z</dcterms:created>
  <dcterms:modified xsi:type="dcterms:W3CDTF">2016-01-19T10:59:16Z</dcterms:modified>
</cp:coreProperties>
</file>