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72" r:id="rId23"/>
    <p:sldId id="284" r:id="rId24"/>
    <p:sldId id="290" r:id="rId25"/>
    <p:sldId id="291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1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74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95"/>
                  <c:y val="-7.570871453526294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0.40400000000000003</c:v>
                </c:pt>
                <c:pt idx="1">
                  <c:v>8.5000000000000006E-2</c:v>
                </c:pt>
                <c:pt idx="2">
                  <c:v>0.51100000000000001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582"/>
          <c:y val="0.59021048564388512"/>
          <c:w val="0.33789172234840803"/>
          <c:h val="0.3727661813697122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29"/>
          <c:w val="0.99203621788590557"/>
          <c:h val="0.65684329668484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479865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462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83E-2"/>
          <c:y val="0.4397226141491804"/>
          <c:w val="0.9671294222496023"/>
          <c:h val="0.496624527754119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54412</c:v>
                </c:pt>
                <c:pt idx="1">
                  <c:v>40788</c:v>
                </c:pt>
                <c:pt idx="2">
                  <c:v>20550</c:v>
                </c:pt>
                <c:pt idx="3">
                  <c:v>8219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44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667007.30000000005</c:v>
                </c:pt>
                <c:pt idx="1">
                  <c:v>81700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0.10868382749338476</c:v>
                </c:pt>
                <c:pt idx="1">
                  <c:v>9.8006361135538362E-3</c:v>
                </c:pt>
                <c:pt idx="2">
                  <c:v>2.0061967462018798E-2</c:v>
                </c:pt>
                <c:pt idx="3">
                  <c:v>3.5570232697810011E-2</c:v>
                </c:pt>
                <c:pt idx="4">
                  <c:v>7.3962133870286283E-4</c:v>
                </c:pt>
                <c:pt idx="5">
                  <c:v>3.6387932437550848E-2</c:v>
                </c:pt>
                <c:pt idx="6">
                  <c:v>0.66001384241844696</c:v>
                </c:pt>
                <c:pt idx="7">
                  <c:v>9.139027838314856E-3</c:v>
                </c:pt>
                <c:pt idx="8">
                  <c:v>3.2222531414142282E-2</c:v>
                </c:pt>
                <c:pt idx="9">
                  <c:v>6.9903363767793133E-3</c:v>
                </c:pt>
                <c:pt idx="10">
                  <c:v>8.039004440929573E-2</c:v>
                </c:pt>
              </c:numCache>
            </c:numRef>
          </c:val>
        </c:ser>
        <c:dLbls>
          <c:showVal val="1"/>
        </c:dLbls>
        <c:overlap val="-25"/>
        <c:axId val="110901120"/>
        <c:axId val="110899584"/>
      </c:barChart>
      <c:valAx>
        <c:axId val="11089958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901120"/>
        <c:crosses val="autoZero"/>
        <c:crossBetween val="between"/>
      </c:valAx>
      <c:catAx>
        <c:axId val="11090112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89958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01.02.2017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27.12.2016 г. № 81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593 852,0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123 969,0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748 827,0тыс.рублей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1 466 648,0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593 852,0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123 969,0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748 827,0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1 530 512,9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1 530 512,9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1 384 829,8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5 583,8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1 002 531,4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21 365,5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30 977,5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136,6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43 375,0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99 392,2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817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30 147,0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28 645,0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202 256,0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101 299,0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103 103,0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 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77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098"/>
                <a:gridCol w="357190"/>
                <a:gridCol w="1143008"/>
                <a:gridCol w="1071570"/>
                <a:gridCol w="1071570"/>
              </a:tblGrid>
              <a:tr h="250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89 502,1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80 856,8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10 987,4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24 697,3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316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7649,6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х.Никольский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10632,5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11337,3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с.Песковатка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2924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3795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19 313,2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064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3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300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02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724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663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81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5676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45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имущуества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686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69"/>
                <a:gridCol w="571504"/>
                <a:gridCol w="1214446"/>
                <a:gridCol w="1214446"/>
                <a:gridCol w="1071570"/>
              </a:tblGrid>
              <a:tr h="243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828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232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 площадки с.Щучье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558,1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спорт.площадки в с.Тресоруково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130 194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166 342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63 864,9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14 337,5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- 107 733,3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- 107 733,3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171 598,2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21 521,2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209 598,2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231 119,4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194777,6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-209 598,0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-231 119,4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593 852,0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123 969,0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748 827,0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1 466 648,0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17 557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18 204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123 038,0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10 698,8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49 317,0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54 440,7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13 987,4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1 010 159,7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 69,2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30 705,1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166 342,0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1 530 512,9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2343</TotalTime>
  <Words>2437</Words>
  <Application>Microsoft Office PowerPoint</Application>
  <PresentationFormat>Экран (4:3)</PresentationFormat>
  <Paragraphs>596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593 852,0 тыс. рублей</vt:lpstr>
      <vt:lpstr>Неналоговые доходы Лискинского муниципального района на 2017 год – 123 969,0 тыс.рублей</vt:lpstr>
      <vt:lpstr>Безвозмездные поступления в бюджет Лискинского муниципального района на 2017 год – 748 827,0тыс.рублей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205</cp:revision>
  <dcterms:created xsi:type="dcterms:W3CDTF">2015-04-13T12:32:27Z</dcterms:created>
  <dcterms:modified xsi:type="dcterms:W3CDTF">2017-02-01T09:04:28Z</dcterms:modified>
</cp:coreProperties>
</file>